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9"/>
  </p:notesMasterIdLst>
  <p:sldIdLst>
    <p:sldId id="256" r:id="rId2"/>
    <p:sldId id="264" r:id="rId3"/>
    <p:sldId id="265" r:id="rId4"/>
    <p:sldId id="266" r:id="rId5"/>
    <p:sldId id="267" r:id="rId6"/>
    <p:sldId id="268" r:id="rId7"/>
    <p:sldId id="269" r:id="rId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9" roundtripDataSignature="AMtx7mjWO0rta+Bq+BygGLFnR+c1Wg6vs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39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23" Type="http://schemas.openxmlformats.org/officeDocument/2006/relationships/tableStyles" Target="tableStyles.xml"/><Relationship Id="rId19" Type="http://customschemas.google.com/relationships/presentationmetadata" Target="metadata"/><Relationship Id="rId4" Type="http://schemas.openxmlformats.org/officeDocument/2006/relationships/slide" Target="slides/slide3.xml"/><Relationship Id="rId9" Type="http://schemas.openxmlformats.org/officeDocument/2006/relationships/notesMaster" Target="notesMasters/notesMaster1.xml"/><Relationship Id="rId22"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I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7" name="Google Shape;10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9" name="Google Shape;149;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4" name="Google Shape;154;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9" name="Google Shape;159;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4" name="Google Shape;164;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9" name="Google Shape;169;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4" name="Google Shape;174;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Blank" type="blank">
  <p:cSld name="BLANK">
    <p:spTree>
      <p:nvGrpSpPr>
        <p:cNvPr id="1" name="Shape 15"/>
        <p:cNvGrpSpPr/>
        <p:nvPr/>
      </p:nvGrpSpPr>
      <p:grpSpPr>
        <a:xfrm>
          <a:off x="0" y="0"/>
          <a:ext cx="0" cy="0"/>
          <a:chOff x="0" y="0"/>
          <a:chExt cx="0" cy="0"/>
        </a:xfrm>
      </p:grpSpPr>
      <p:pic>
        <p:nvPicPr>
          <p:cNvPr id="16" name="Google Shape;16;p16"/>
          <p:cNvPicPr preferRelativeResize="0"/>
          <p:nvPr/>
        </p:nvPicPr>
        <p:blipFill rotWithShape="1">
          <a:blip r:embed="rId2">
            <a:alphaModFix/>
          </a:blip>
          <a:srcRect/>
          <a:stretch/>
        </p:blipFill>
        <p:spPr>
          <a:xfrm>
            <a:off x="0" y="0"/>
            <a:ext cx="12192000" cy="6858000"/>
          </a:xfrm>
          <a:prstGeom prst="rect">
            <a:avLst/>
          </a:prstGeom>
          <a:noFill/>
          <a:ln>
            <a:noFill/>
          </a:ln>
        </p:spPr>
      </p:pic>
      <p:pic>
        <p:nvPicPr>
          <p:cNvPr id="17" name="Google Shape;17;p16"/>
          <p:cNvPicPr preferRelativeResize="0"/>
          <p:nvPr/>
        </p:nvPicPr>
        <p:blipFill rotWithShape="1">
          <a:blip r:embed="rId3">
            <a:alphaModFix/>
          </a:blip>
          <a:srcRect/>
          <a:stretch/>
        </p:blipFill>
        <p:spPr>
          <a:xfrm>
            <a:off x="0" y="4419600"/>
            <a:ext cx="12192000" cy="2438400"/>
          </a:xfrm>
          <a:prstGeom prst="rect">
            <a:avLst/>
          </a:prstGeom>
          <a:noFill/>
          <a:ln>
            <a:noFill/>
          </a:ln>
        </p:spPr>
      </p:pic>
      <p:pic>
        <p:nvPicPr>
          <p:cNvPr id="18" name="Google Shape;18;p16"/>
          <p:cNvPicPr preferRelativeResize="0"/>
          <p:nvPr/>
        </p:nvPicPr>
        <p:blipFill rotWithShape="1">
          <a:blip r:embed="rId4">
            <a:alphaModFix/>
          </a:blip>
          <a:srcRect/>
          <a:stretch/>
        </p:blipFill>
        <p:spPr>
          <a:xfrm>
            <a:off x="9830830" y="3657471"/>
            <a:ext cx="1905000" cy="58102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2"/>
        <p:cNvGrpSpPr/>
        <p:nvPr/>
      </p:nvGrpSpPr>
      <p:grpSpPr>
        <a:xfrm>
          <a:off x="0" y="0"/>
          <a:ext cx="0" cy="0"/>
          <a:chOff x="0" y="0"/>
          <a:chExt cx="0" cy="0"/>
        </a:xfrm>
      </p:grpSpPr>
      <p:sp>
        <p:nvSpPr>
          <p:cNvPr id="63" name="Google Shape;63;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latin typeface="Times New Roman"/>
              <a:ea typeface="Times New Roman"/>
              <a:cs typeface="Times New Roman"/>
              <a:sym typeface="Times New Roman"/>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6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8"/>
        <p:cNvGrpSpPr/>
        <p:nvPr/>
      </p:nvGrpSpPr>
      <p:grpSpPr>
        <a:xfrm>
          <a:off x="0" y="0"/>
          <a:ext cx="0" cy="0"/>
          <a:chOff x="0" y="0"/>
          <a:chExt cx="0" cy="0"/>
        </a:xfrm>
      </p:grpSpPr>
      <p:sp>
        <p:nvSpPr>
          <p:cNvPr id="69" name="Google Shape;69;p2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1" name="Google Shape;71;p2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2" name="Google Shape;72;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latin typeface="Times New Roman"/>
              <a:ea typeface="Times New Roman"/>
              <a:cs typeface="Times New Roman"/>
              <a:sym typeface="Times New Roman"/>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5"/>
        <p:cNvGrpSpPr/>
        <p:nvPr/>
      </p:nvGrpSpPr>
      <p:grpSpPr>
        <a:xfrm>
          <a:off x="0" y="0"/>
          <a:ext cx="0" cy="0"/>
          <a:chOff x="0" y="0"/>
          <a:chExt cx="0" cy="0"/>
        </a:xfrm>
      </p:grpSpPr>
      <p:sp>
        <p:nvSpPr>
          <p:cNvPr id="76" name="Google Shape;76;p2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8"/>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8" name="Google Shape;78;p2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9" name="Google Shape;79;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latin typeface="Times New Roman"/>
              <a:ea typeface="Times New Roman"/>
              <a:cs typeface="Times New Roman"/>
              <a:sym typeface="Times New Roman"/>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2"/>
        <p:cNvGrpSpPr/>
        <p:nvPr/>
      </p:nvGrpSpPr>
      <p:grpSpPr>
        <a:xfrm>
          <a:off x="0" y="0"/>
          <a:ext cx="0" cy="0"/>
          <a:chOff x="0" y="0"/>
          <a:chExt cx="0" cy="0"/>
        </a:xfrm>
      </p:grpSpPr>
      <p:sp>
        <p:nvSpPr>
          <p:cNvPr id="83" name="Google Shape;83;p2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5" name="Google Shape;85;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 name="Google Shape;87;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latin typeface="Times New Roman"/>
              <a:ea typeface="Times New Roman"/>
              <a:cs typeface="Times New Roman"/>
              <a:sym typeface="Times New Roman"/>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8"/>
        <p:cNvGrpSpPr/>
        <p:nvPr/>
      </p:nvGrpSpPr>
      <p:grpSpPr>
        <a:xfrm>
          <a:off x="0" y="0"/>
          <a:ext cx="0" cy="0"/>
          <a:chOff x="0" y="0"/>
          <a:chExt cx="0" cy="0"/>
        </a:xfrm>
      </p:grpSpPr>
      <p:sp>
        <p:nvSpPr>
          <p:cNvPr id="89" name="Google Shape;89;p3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 name="Google Shape;90;p3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1" name="Google Shape;91;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3_Blank">
  <p:cSld name="3_Blank">
    <p:spTree>
      <p:nvGrpSpPr>
        <p:cNvPr id="1" name="Shape 94"/>
        <p:cNvGrpSpPr/>
        <p:nvPr/>
      </p:nvGrpSpPr>
      <p:grpSpPr>
        <a:xfrm>
          <a:off x="0" y="0"/>
          <a:ext cx="0" cy="0"/>
          <a:chOff x="0" y="0"/>
          <a:chExt cx="0" cy="0"/>
        </a:xfrm>
      </p:grpSpPr>
      <p:pic>
        <p:nvPicPr>
          <p:cNvPr id="95" name="Google Shape;95;p31"/>
          <p:cNvPicPr preferRelativeResize="0"/>
          <p:nvPr/>
        </p:nvPicPr>
        <p:blipFill rotWithShape="1">
          <a:blip r:embed="rId2">
            <a:alphaModFix/>
          </a:blip>
          <a:srcRect/>
          <a:stretch/>
        </p:blipFill>
        <p:spPr>
          <a:xfrm>
            <a:off x="0" y="0"/>
            <a:ext cx="12192000" cy="714375"/>
          </a:xfrm>
          <a:prstGeom prst="rect">
            <a:avLst/>
          </a:prstGeom>
          <a:noFill/>
          <a:ln>
            <a:noFill/>
          </a:ln>
        </p:spPr>
      </p:pic>
      <p:pic>
        <p:nvPicPr>
          <p:cNvPr id="96" name="Google Shape;96;p31"/>
          <p:cNvPicPr preferRelativeResize="0"/>
          <p:nvPr/>
        </p:nvPicPr>
        <p:blipFill rotWithShape="1">
          <a:blip r:embed="rId3">
            <a:alphaModFix/>
          </a:blip>
          <a:srcRect/>
          <a:stretch/>
        </p:blipFill>
        <p:spPr>
          <a:xfrm>
            <a:off x="0" y="6238875"/>
            <a:ext cx="12192000" cy="619125"/>
          </a:xfrm>
          <a:prstGeom prst="rect">
            <a:avLst/>
          </a:prstGeom>
          <a:noFill/>
          <a:ln>
            <a:noFill/>
          </a:ln>
        </p:spPr>
      </p:pic>
      <p:pic>
        <p:nvPicPr>
          <p:cNvPr id="97" name="Google Shape;97;p31"/>
          <p:cNvPicPr preferRelativeResize="0"/>
          <p:nvPr/>
        </p:nvPicPr>
        <p:blipFill rotWithShape="1">
          <a:blip r:embed="rId4">
            <a:alphaModFix/>
          </a:blip>
          <a:srcRect/>
          <a:stretch/>
        </p:blipFill>
        <p:spPr>
          <a:xfrm>
            <a:off x="10620375" y="6343649"/>
            <a:ext cx="1314450" cy="409575"/>
          </a:xfrm>
          <a:prstGeom prst="rect">
            <a:avLst/>
          </a:prstGeom>
          <a:noFill/>
          <a:ln>
            <a:noFill/>
          </a:ln>
        </p:spPr>
      </p:pic>
    </p:spTree>
  </p:cSld>
  <p:clrMapOvr>
    <a:masterClrMapping/>
  </p:clrMapOvr>
  <p:extLst>
    <p:ext uri="{DCECCB84-F9BA-43D5-87BE-67443E8EF086}">
      <p15:sldGuideLst xmlns:p15="http://schemas.microsoft.com/office/powerpoint/2012/main">
        <p15:guide id="1" orient="horz" pos="4156">
          <p15:clr>
            <a:srgbClr val="FBAE40"/>
          </p15:clr>
        </p15:guide>
        <p15:guide id="2" pos="7514">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4_Blank">
  <p:cSld name="4_Blank">
    <p:spTree>
      <p:nvGrpSpPr>
        <p:cNvPr id="1" name="Shape 98"/>
        <p:cNvGrpSpPr/>
        <p:nvPr/>
      </p:nvGrpSpPr>
      <p:grpSpPr>
        <a:xfrm>
          <a:off x="0" y="0"/>
          <a:ext cx="0" cy="0"/>
          <a:chOff x="0" y="0"/>
          <a:chExt cx="0" cy="0"/>
        </a:xfrm>
      </p:grpSpPr>
      <p:pic>
        <p:nvPicPr>
          <p:cNvPr id="99" name="Google Shape;99;p32"/>
          <p:cNvPicPr preferRelativeResize="0"/>
          <p:nvPr/>
        </p:nvPicPr>
        <p:blipFill rotWithShape="1">
          <a:blip r:embed="rId2">
            <a:alphaModFix/>
          </a:blip>
          <a:srcRect/>
          <a:stretch/>
        </p:blipFill>
        <p:spPr>
          <a:xfrm>
            <a:off x="0" y="6238875"/>
            <a:ext cx="12192000" cy="619125"/>
          </a:xfrm>
          <a:prstGeom prst="rect">
            <a:avLst/>
          </a:prstGeom>
          <a:noFill/>
          <a:ln>
            <a:noFill/>
          </a:ln>
        </p:spPr>
      </p:pic>
      <p:pic>
        <p:nvPicPr>
          <p:cNvPr id="100" name="Google Shape;100;p32"/>
          <p:cNvPicPr preferRelativeResize="0"/>
          <p:nvPr/>
        </p:nvPicPr>
        <p:blipFill rotWithShape="1">
          <a:blip r:embed="rId3">
            <a:alphaModFix/>
          </a:blip>
          <a:srcRect/>
          <a:stretch/>
        </p:blipFill>
        <p:spPr>
          <a:xfrm>
            <a:off x="0" y="0"/>
            <a:ext cx="12192000" cy="714375"/>
          </a:xfrm>
          <a:prstGeom prst="rect">
            <a:avLst/>
          </a:prstGeom>
          <a:noFill/>
          <a:ln>
            <a:noFill/>
          </a:ln>
        </p:spPr>
      </p:pic>
      <p:pic>
        <p:nvPicPr>
          <p:cNvPr id="101" name="Google Shape;101;p32"/>
          <p:cNvPicPr preferRelativeResize="0"/>
          <p:nvPr/>
        </p:nvPicPr>
        <p:blipFill rotWithShape="1">
          <a:blip r:embed="rId4">
            <a:alphaModFix/>
          </a:blip>
          <a:srcRect/>
          <a:stretch/>
        </p:blipFill>
        <p:spPr>
          <a:xfrm>
            <a:off x="10620375" y="6343649"/>
            <a:ext cx="1314450" cy="409575"/>
          </a:xfrm>
          <a:prstGeom prst="rect">
            <a:avLst/>
          </a:prstGeom>
          <a:noFill/>
          <a:ln>
            <a:noFill/>
          </a:ln>
        </p:spPr>
      </p:pic>
    </p:spTree>
  </p:cSld>
  <p:clrMapOvr>
    <a:masterClrMapping/>
  </p:clrMapOvr>
  <p:extLst>
    <p:ext uri="{DCECCB84-F9BA-43D5-87BE-67443E8EF086}">
      <p15:sldGuideLst xmlns:p15="http://schemas.microsoft.com/office/powerpoint/2012/main">
        <p15:guide id="1" orient="horz" pos="4178">
          <p15:clr>
            <a:srgbClr val="FBAE40"/>
          </p15:clr>
        </p15:guide>
        <p15:guide id="2" pos="7514">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6_Blank">
  <p:cSld name="6_Blank">
    <p:spTree>
      <p:nvGrpSpPr>
        <p:cNvPr id="1" name="Shape 102"/>
        <p:cNvGrpSpPr/>
        <p:nvPr/>
      </p:nvGrpSpPr>
      <p:grpSpPr>
        <a:xfrm>
          <a:off x="0" y="0"/>
          <a:ext cx="0" cy="0"/>
          <a:chOff x="0" y="0"/>
          <a:chExt cx="0" cy="0"/>
        </a:xfrm>
      </p:grpSpPr>
      <p:pic>
        <p:nvPicPr>
          <p:cNvPr id="103" name="Google Shape;103;p33"/>
          <p:cNvPicPr preferRelativeResize="0"/>
          <p:nvPr/>
        </p:nvPicPr>
        <p:blipFill rotWithShape="1">
          <a:blip r:embed="rId2">
            <a:alphaModFix/>
          </a:blip>
          <a:srcRect/>
          <a:stretch/>
        </p:blipFill>
        <p:spPr>
          <a:xfrm>
            <a:off x="10620375" y="6343649"/>
            <a:ext cx="1314450" cy="409575"/>
          </a:xfrm>
          <a:prstGeom prst="rect">
            <a:avLst/>
          </a:prstGeom>
          <a:noFill/>
          <a:ln>
            <a:noFill/>
          </a:ln>
        </p:spPr>
      </p:pic>
      <p:pic>
        <p:nvPicPr>
          <p:cNvPr id="104" name="Google Shape;104;p33"/>
          <p:cNvPicPr preferRelativeResize="0"/>
          <p:nvPr/>
        </p:nvPicPr>
        <p:blipFill rotWithShape="1">
          <a:blip r:embed="rId3">
            <a:alphaModFix/>
          </a:blip>
          <a:srcRect/>
          <a:stretch/>
        </p:blipFill>
        <p:spPr>
          <a:xfrm>
            <a:off x="0" y="0"/>
            <a:ext cx="12192000" cy="714375"/>
          </a:xfrm>
          <a:prstGeom prst="rect">
            <a:avLst/>
          </a:prstGeom>
          <a:noFill/>
          <a:ln>
            <a:noFill/>
          </a:ln>
        </p:spPr>
      </p:pic>
    </p:spTree>
  </p:cSld>
  <p:clrMapOvr>
    <a:masterClrMapping/>
  </p:clrMapOvr>
  <p:extLst>
    <p:ext uri="{DCECCB84-F9BA-43D5-87BE-67443E8EF086}">
      <p15:sldGuideLst xmlns:p15="http://schemas.microsoft.com/office/powerpoint/2012/main">
        <p15:guide id="1" orient="horz" pos="4156">
          <p15:clr>
            <a:srgbClr val="FBAE40"/>
          </p15:clr>
        </p15:guide>
        <p15:guide id="2" pos="751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_Blank">
  <p:cSld name="2_Blank">
    <p:spTree>
      <p:nvGrpSpPr>
        <p:cNvPr id="1" name="Shape 19"/>
        <p:cNvGrpSpPr/>
        <p:nvPr/>
      </p:nvGrpSpPr>
      <p:grpSpPr>
        <a:xfrm>
          <a:off x="0" y="0"/>
          <a:ext cx="0" cy="0"/>
          <a:chOff x="0" y="0"/>
          <a:chExt cx="0" cy="0"/>
        </a:xfrm>
      </p:grpSpPr>
      <p:pic>
        <p:nvPicPr>
          <p:cNvPr id="20" name="Google Shape;20;p17"/>
          <p:cNvPicPr preferRelativeResize="0"/>
          <p:nvPr/>
        </p:nvPicPr>
        <p:blipFill rotWithShape="1">
          <a:blip r:embed="rId2">
            <a:alphaModFix/>
          </a:blip>
          <a:srcRect/>
          <a:stretch/>
        </p:blipFill>
        <p:spPr>
          <a:xfrm>
            <a:off x="0" y="0"/>
            <a:ext cx="12192000" cy="6709883"/>
          </a:xfrm>
          <a:prstGeom prst="rect">
            <a:avLst/>
          </a:prstGeom>
          <a:noFill/>
          <a:ln>
            <a:noFill/>
          </a:ln>
        </p:spPr>
      </p:pic>
      <p:pic>
        <p:nvPicPr>
          <p:cNvPr id="21" name="Google Shape;21;p17"/>
          <p:cNvPicPr preferRelativeResize="0"/>
          <p:nvPr/>
        </p:nvPicPr>
        <p:blipFill rotWithShape="1">
          <a:blip r:embed="rId3">
            <a:alphaModFix/>
          </a:blip>
          <a:srcRect/>
          <a:stretch/>
        </p:blipFill>
        <p:spPr>
          <a:xfrm>
            <a:off x="0" y="4419600"/>
            <a:ext cx="12192000" cy="2438400"/>
          </a:xfrm>
          <a:prstGeom prst="rect">
            <a:avLst/>
          </a:prstGeom>
          <a:noFill/>
          <a:ln>
            <a:noFill/>
          </a:ln>
        </p:spPr>
      </p:pic>
      <p:pic>
        <p:nvPicPr>
          <p:cNvPr id="22" name="Google Shape;22;p17"/>
          <p:cNvPicPr preferRelativeResize="0"/>
          <p:nvPr/>
        </p:nvPicPr>
        <p:blipFill rotWithShape="1">
          <a:blip r:embed="rId4">
            <a:alphaModFix/>
          </a:blip>
          <a:srcRect/>
          <a:stretch/>
        </p:blipFill>
        <p:spPr>
          <a:xfrm>
            <a:off x="236888" y="420785"/>
            <a:ext cx="1905000" cy="5810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5_Blank">
  <p:cSld name="5_Blank">
    <p:spTree>
      <p:nvGrpSpPr>
        <p:cNvPr id="1" name="Shape 23"/>
        <p:cNvGrpSpPr/>
        <p:nvPr/>
      </p:nvGrpSpPr>
      <p:grpSpPr>
        <a:xfrm>
          <a:off x="0" y="0"/>
          <a:ext cx="0" cy="0"/>
          <a:chOff x="0" y="0"/>
          <a:chExt cx="0" cy="0"/>
        </a:xfrm>
      </p:grpSpPr>
      <p:pic>
        <p:nvPicPr>
          <p:cNvPr id="24" name="Google Shape;24;p18"/>
          <p:cNvPicPr preferRelativeResize="0"/>
          <p:nvPr/>
        </p:nvPicPr>
        <p:blipFill rotWithShape="1">
          <a:blip r:embed="rId2">
            <a:alphaModFix/>
          </a:blip>
          <a:srcRect/>
          <a:stretch/>
        </p:blipFill>
        <p:spPr>
          <a:xfrm>
            <a:off x="10620375" y="6343649"/>
            <a:ext cx="1314450" cy="409575"/>
          </a:xfrm>
          <a:prstGeom prst="rect">
            <a:avLst/>
          </a:prstGeom>
          <a:noFill/>
          <a:ln>
            <a:noFill/>
          </a:ln>
        </p:spPr>
      </p:pic>
      <p:pic>
        <p:nvPicPr>
          <p:cNvPr id="25" name="Google Shape;25;p18"/>
          <p:cNvPicPr preferRelativeResize="0"/>
          <p:nvPr/>
        </p:nvPicPr>
        <p:blipFill rotWithShape="1">
          <a:blip r:embed="rId3">
            <a:alphaModFix/>
          </a:blip>
          <a:srcRect/>
          <a:stretch/>
        </p:blipFill>
        <p:spPr>
          <a:xfrm>
            <a:off x="0" y="0"/>
            <a:ext cx="12192000" cy="714375"/>
          </a:xfrm>
          <a:prstGeom prst="rect">
            <a:avLst/>
          </a:prstGeom>
          <a:noFill/>
          <a:ln>
            <a:noFill/>
          </a:ln>
        </p:spPr>
      </p:pic>
    </p:spTree>
  </p:cSld>
  <p:clrMapOvr>
    <a:masterClrMapping/>
  </p:clrMapOvr>
  <p:extLst>
    <p:ext uri="{DCECCB84-F9BA-43D5-87BE-67443E8EF086}">
      <p15:sldGuideLst xmlns:p15="http://schemas.microsoft.com/office/powerpoint/2012/main">
        <p15:guide id="1" orient="horz" pos="4156">
          <p15:clr>
            <a:srgbClr val="FBAE40"/>
          </p15:clr>
        </p15:guide>
        <p15:guide id="2" pos="7514">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7_Blank">
  <p:cSld name="7_Blank">
    <p:spTree>
      <p:nvGrpSpPr>
        <p:cNvPr id="1" name="Shape 26"/>
        <p:cNvGrpSpPr/>
        <p:nvPr/>
      </p:nvGrpSpPr>
      <p:grpSpPr>
        <a:xfrm>
          <a:off x="0" y="0"/>
          <a:ext cx="0" cy="0"/>
          <a:chOff x="0" y="0"/>
          <a:chExt cx="0" cy="0"/>
        </a:xfrm>
      </p:grpSpPr>
      <p:pic>
        <p:nvPicPr>
          <p:cNvPr id="27" name="Google Shape;27;p19"/>
          <p:cNvPicPr preferRelativeResize="0"/>
          <p:nvPr/>
        </p:nvPicPr>
        <p:blipFill rotWithShape="1">
          <a:blip r:embed="rId2">
            <a:alphaModFix/>
          </a:blip>
          <a:srcRect/>
          <a:stretch/>
        </p:blipFill>
        <p:spPr>
          <a:xfrm>
            <a:off x="4177819" y="2831306"/>
            <a:ext cx="3836361" cy="1195388"/>
          </a:xfrm>
          <a:prstGeom prst="rect">
            <a:avLst/>
          </a:prstGeom>
          <a:noFill/>
          <a:ln>
            <a:noFill/>
          </a:ln>
        </p:spPr>
      </p:pic>
    </p:spTree>
  </p:cSld>
  <p:clrMapOvr>
    <a:masterClrMapping/>
  </p:clrMapOvr>
  <p:extLst>
    <p:ext uri="{DCECCB84-F9BA-43D5-87BE-67443E8EF086}">
      <p15:sldGuideLst xmlns:p15="http://schemas.microsoft.com/office/powerpoint/2012/main">
        <p15:guide id="1" orient="horz" pos="4156">
          <p15:clr>
            <a:srgbClr val="FBAE40"/>
          </p15:clr>
        </p15:guide>
        <p15:guide id="2" pos="751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8"/>
        <p:cNvGrpSpPr/>
        <p:nvPr/>
      </p:nvGrpSpPr>
      <p:grpSpPr>
        <a:xfrm>
          <a:off x="0" y="0"/>
          <a:ext cx="0" cy="0"/>
          <a:chOff x="0" y="0"/>
          <a:chExt cx="0" cy="0"/>
        </a:xfrm>
      </p:grpSpPr>
      <p:sp>
        <p:nvSpPr>
          <p:cNvPr id="29" name="Google Shape;29;p20"/>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20"/>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1" name="Google Shape;31;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4"/>
        <p:cNvGrpSpPr/>
        <p:nvPr/>
      </p:nvGrpSpPr>
      <p:grpSpPr>
        <a:xfrm>
          <a:off x="0" y="0"/>
          <a:ext cx="0" cy="0"/>
          <a:chOff x="0" y="0"/>
          <a:chExt cx="0" cy="0"/>
        </a:xfrm>
      </p:grpSpPr>
      <p:sp>
        <p:nvSpPr>
          <p:cNvPr id="35" name="Google Shape;35;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2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latin typeface="Times New Roman"/>
              <a:ea typeface="Times New Roman"/>
              <a:cs typeface="Times New Roman"/>
              <a:sym typeface="Times New Roman"/>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0"/>
        <p:cNvGrpSpPr/>
        <p:nvPr/>
      </p:nvGrpSpPr>
      <p:grpSpPr>
        <a:xfrm>
          <a:off x="0" y="0"/>
          <a:ext cx="0" cy="0"/>
          <a:chOff x="0" y="0"/>
          <a:chExt cx="0" cy="0"/>
        </a:xfrm>
      </p:grpSpPr>
      <p:sp>
        <p:nvSpPr>
          <p:cNvPr id="41" name="Google Shape;41;p22"/>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22"/>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3" name="Google Shape;43;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6"/>
        <p:cNvGrpSpPr/>
        <p:nvPr/>
      </p:nvGrpSpPr>
      <p:grpSpPr>
        <a:xfrm>
          <a:off x="0" y="0"/>
          <a:ext cx="0" cy="0"/>
          <a:chOff x="0" y="0"/>
          <a:chExt cx="0" cy="0"/>
        </a:xfrm>
      </p:grpSpPr>
      <p:sp>
        <p:nvSpPr>
          <p:cNvPr id="47" name="Google Shape;47;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23"/>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23"/>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latin typeface="Times New Roman"/>
              <a:ea typeface="Times New Roman"/>
              <a:cs typeface="Times New Roman"/>
              <a:sym typeface="Times New Roman"/>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3"/>
        <p:cNvGrpSpPr/>
        <p:nvPr/>
      </p:nvGrpSpPr>
      <p:grpSpPr>
        <a:xfrm>
          <a:off x="0" y="0"/>
          <a:ext cx="0" cy="0"/>
          <a:chOff x="0" y="0"/>
          <a:chExt cx="0" cy="0"/>
        </a:xfrm>
      </p:grpSpPr>
      <p:sp>
        <p:nvSpPr>
          <p:cNvPr id="54" name="Google Shape;54;p24"/>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4"/>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6" name="Google Shape;56;p24"/>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7" name="Google Shape;57;p24"/>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8" name="Google Shape;58;p24"/>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9" name="Google Shape;59;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latin typeface="Times New Roman"/>
              <a:ea typeface="Times New Roman"/>
              <a:cs typeface="Times New Roman"/>
              <a:sym typeface="Times New Roman"/>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latin typeface="Times New Roman"/>
              <a:ea typeface="Times New Roman"/>
              <a:cs typeface="Times New Roman"/>
              <a:sym typeface="Times New Roman"/>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143.198.73.100:3000/"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cxnSp>
        <p:nvCxnSpPr>
          <p:cNvPr id="5" name="Google Shape;109;p1">
            <a:extLst>
              <a:ext uri="{FF2B5EF4-FFF2-40B4-BE49-F238E27FC236}">
                <a16:creationId xmlns:a16="http://schemas.microsoft.com/office/drawing/2014/main" id="{A1D5EBFE-D3EC-4E33-8CF4-3EF6F1386388}"/>
              </a:ext>
            </a:extLst>
          </p:cNvPr>
          <p:cNvCxnSpPr/>
          <p:nvPr/>
        </p:nvCxnSpPr>
        <p:spPr>
          <a:xfrm>
            <a:off x="2148840" y="5688148"/>
            <a:ext cx="7894320" cy="0"/>
          </a:xfrm>
          <a:prstGeom prst="straightConnector1">
            <a:avLst/>
          </a:prstGeom>
          <a:noFill/>
          <a:ln w="9525" cap="flat" cmpd="sng">
            <a:solidFill>
              <a:schemeClr val="lt1"/>
            </a:solidFill>
            <a:prstDash val="solid"/>
            <a:miter lim="800000"/>
            <a:headEnd type="none" w="sm" len="sm"/>
            <a:tailEnd type="none" w="sm" len="sm"/>
          </a:ln>
        </p:spPr>
      </p:cxnSp>
      <p:sp>
        <p:nvSpPr>
          <p:cNvPr id="6" name="Google Shape;110;p1">
            <a:extLst>
              <a:ext uri="{FF2B5EF4-FFF2-40B4-BE49-F238E27FC236}">
                <a16:creationId xmlns:a16="http://schemas.microsoft.com/office/drawing/2014/main" id="{FC9F81EC-F102-44DF-B433-DC84F2F0C34B}"/>
              </a:ext>
            </a:extLst>
          </p:cNvPr>
          <p:cNvSpPr txBox="1"/>
          <p:nvPr/>
        </p:nvSpPr>
        <p:spPr>
          <a:xfrm>
            <a:off x="4705587" y="5938540"/>
            <a:ext cx="2780826"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US" sz="2800" b="1">
                <a:solidFill>
                  <a:schemeClr val="lt1"/>
                </a:solidFill>
                <a:latin typeface="Calibri"/>
                <a:cs typeface="Calibri"/>
                <a:sym typeface="Calibri"/>
              </a:rPr>
              <a:t>Insoo</a:t>
            </a:r>
            <a:r>
              <a:rPr lang="ko-KR" altLang="en-US" sz="2800" b="1">
                <a:solidFill>
                  <a:schemeClr val="lt1"/>
                </a:solidFill>
                <a:latin typeface="Calibri"/>
                <a:cs typeface="Calibri"/>
                <a:sym typeface="Calibri"/>
              </a:rPr>
              <a:t> </a:t>
            </a:r>
            <a:r>
              <a:rPr lang="en-US" altLang="ko-KR" sz="2800" b="1">
                <a:solidFill>
                  <a:schemeClr val="lt1"/>
                </a:solidFill>
                <a:latin typeface="Calibri"/>
                <a:cs typeface="Calibri"/>
                <a:sym typeface="Calibri"/>
              </a:rPr>
              <a:t>Kim</a:t>
            </a:r>
            <a:endParaRPr sz="1400" b="0" i="0" u="none" strike="noStrike" cap="none">
              <a:solidFill>
                <a:srgbClr val="000000"/>
              </a:solidFill>
              <a:latin typeface="Arial"/>
              <a:ea typeface="Arial"/>
              <a:cs typeface="Arial"/>
              <a:sym typeface="Arial"/>
            </a:endParaRPr>
          </a:p>
        </p:txBody>
      </p:sp>
      <p:sp>
        <p:nvSpPr>
          <p:cNvPr id="7" name="Google Shape;111;p1">
            <a:extLst>
              <a:ext uri="{FF2B5EF4-FFF2-40B4-BE49-F238E27FC236}">
                <a16:creationId xmlns:a16="http://schemas.microsoft.com/office/drawing/2014/main" id="{6F440464-57BA-4E65-8B76-E8CDE9BAC0BF}"/>
              </a:ext>
            </a:extLst>
          </p:cNvPr>
          <p:cNvSpPr txBox="1"/>
          <p:nvPr/>
        </p:nvSpPr>
        <p:spPr>
          <a:xfrm>
            <a:off x="2871047" y="4734527"/>
            <a:ext cx="6450000" cy="9543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IN" sz="2800" b="0" i="0" u="none" strike="noStrike" cap="none">
                <a:solidFill>
                  <a:schemeClr val="lt1"/>
                </a:solidFill>
                <a:latin typeface="Calibri"/>
                <a:ea typeface="Calibri"/>
                <a:cs typeface="Calibri"/>
                <a:sym typeface="Calibri"/>
              </a:rPr>
              <a:t>Restaurant Application </a:t>
            </a:r>
            <a:r>
              <a:rPr lang="en-IN" sz="2800">
                <a:solidFill>
                  <a:schemeClr val="lt1"/>
                </a:solidFill>
                <a:latin typeface="Calibri"/>
                <a:ea typeface="Calibri"/>
                <a:cs typeface="Calibri"/>
                <a:sym typeface="Calibri"/>
              </a:rPr>
              <a:t>GitHub Portfolio Project </a:t>
            </a:r>
            <a:r>
              <a:rPr lang="en-IN" sz="2800" b="0" i="0" u="none" strike="noStrike" cap="none">
                <a:solidFill>
                  <a:schemeClr val="lt1"/>
                </a:solidFill>
                <a:latin typeface="Calibri"/>
                <a:ea typeface="Calibri"/>
                <a:cs typeface="Calibri"/>
                <a:sym typeface="Calibri"/>
              </a:rPr>
              <a:t>Presentation</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9"/>
          <p:cNvSpPr txBox="1"/>
          <p:nvPr/>
        </p:nvSpPr>
        <p:spPr>
          <a:xfrm>
            <a:off x="752632" y="4904655"/>
            <a:ext cx="10686773"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IN" sz="2800" b="0" i="0" u="none" strike="noStrike" cap="none">
                <a:solidFill>
                  <a:schemeClr val="lt1"/>
                </a:solidFill>
                <a:latin typeface="Calibri"/>
                <a:ea typeface="Calibri"/>
                <a:cs typeface="Calibri"/>
                <a:sym typeface="Calibri"/>
              </a:rPr>
              <a:t>Part 3: Deployment, Additional Features, App Demonstration, Reflection</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10"/>
          <p:cNvSpPr txBox="1"/>
          <p:nvPr/>
        </p:nvSpPr>
        <p:spPr>
          <a:xfrm>
            <a:off x="124453" y="95250"/>
            <a:ext cx="11609845"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0" i="0" u="none" strike="noStrike" cap="none">
                <a:solidFill>
                  <a:schemeClr val="lt1"/>
                </a:solidFill>
                <a:latin typeface="Calibri"/>
                <a:ea typeface="Calibri"/>
                <a:cs typeface="Calibri"/>
                <a:sym typeface="Calibri"/>
              </a:rPr>
              <a:t>Deployment 1 </a:t>
            </a:r>
            <a:endParaRPr sz="1400" b="0" i="0" u="none" strike="noStrike" cap="none">
              <a:solidFill>
                <a:srgbClr val="000000"/>
              </a:solidFill>
              <a:latin typeface="Arial"/>
              <a:ea typeface="Arial"/>
              <a:cs typeface="Arial"/>
              <a:sym typeface="Arial"/>
            </a:endParaRPr>
          </a:p>
        </p:txBody>
      </p:sp>
      <p:sp>
        <p:nvSpPr>
          <p:cNvPr id="3" name="텍스트 개체 틀 2">
            <a:extLst>
              <a:ext uri="{FF2B5EF4-FFF2-40B4-BE49-F238E27FC236}">
                <a16:creationId xmlns:a16="http://schemas.microsoft.com/office/drawing/2014/main" id="{49DCB502-E245-4EA6-9BC4-D048115DBAE8}"/>
              </a:ext>
            </a:extLst>
          </p:cNvPr>
          <p:cNvSpPr txBox="1">
            <a:spLocks/>
          </p:cNvSpPr>
          <p:nvPr/>
        </p:nvSpPr>
        <p:spPr>
          <a:xfrm>
            <a:off x="540489" y="1253331"/>
            <a:ext cx="10985204" cy="494545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628650" indent="-514350">
              <a:lnSpc>
                <a:spcPct val="90000"/>
              </a:lnSpc>
              <a:spcBef>
                <a:spcPts val="1000"/>
              </a:spcBef>
              <a:buSzPts val="1800"/>
              <a:buFont typeface="+mj-lt"/>
              <a:buAutoNum type="arabicPeriod"/>
              <a:defRPr/>
            </a:pPr>
            <a:r>
              <a:rPr lang="en-US" altLang="ko-KR" sz="2400">
                <a:latin typeface="Calibri"/>
                <a:cs typeface="Calibri"/>
                <a:sym typeface="Calibri"/>
              </a:rPr>
              <a:t>How to deploy &amp; Hosting location</a:t>
            </a:r>
          </a:p>
          <a:p>
            <a:pPr marL="1085850" marR="0" lvl="1" indent="-514350" algn="l" defTabSz="914400" rtl="0" eaLnBrk="1" fontAlgn="auto" latinLnBrk="0" hangingPunct="1">
              <a:lnSpc>
                <a:spcPct val="90000"/>
              </a:lnSpc>
              <a:spcBef>
                <a:spcPts val="500"/>
              </a:spcBef>
              <a:spcAft>
                <a:spcPts val="0"/>
              </a:spcAft>
              <a:buClr>
                <a:srgbClr val="000000"/>
              </a:buClr>
              <a:buSzPts val="1800"/>
              <a:buFont typeface="+mj-lt"/>
              <a:buAutoNum type="alphaUcPeriod"/>
              <a:tabLst/>
              <a:defRPr/>
            </a:pPr>
            <a:r>
              <a:rPr kumimoji="0" lang="en-US" altLang="ko-KR" sz="2400" b="0" i="0" u="none" strike="noStrike" kern="0" cap="none" spc="0" normalizeH="0" baseline="0" noProof="0">
                <a:ln>
                  <a:noFill/>
                </a:ln>
                <a:solidFill>
                  <a:srgbClr val="000000"/>
                </a:solidFill>
                <a:effectLst/>
                <a:uLnTx/>
                <a:uFillTx/>
                <a:latin typeface="Calibri"/>
                <a:cs typeface="Calibri"/>
                <a:sym typeface="Calibri"/>
              </a:rPr>
              <a:t>Docekerize</a:t>
            </a:r>
          </a:p>
          <a:p>
            <a:pPr marL="1085850" marR="0" lvl="1" indent="-514350" algn="l" defTabSz="914400" rtl="0" eaLnBrk="1" fontAlgn="auto" latinLnBrk="0" hangingPunct="1">
              <a:lnSpc>
                <a:spcPct val="90000"/>
              </a:lnSpc>
              <a:spcBef>
                <a:spcPts val="500"/>
              </a:spcBef>
              <a:spcAft>
                <a:spcPts val="0"/>
              </a:spcAft>
              <a:buClr>
                <a:srgbClr val="000000"/>
              </a:buClr>
              <a:buSzPts val="1800"/>
              <a:buFont typeface="+mj-lt"/>
              <a:buAutoNum type="alphaUcPeriod"/>
              <a:tabLst/>
              <a:defRPr/>
            </a:pPr>
            <a:r>
              <a:rPr lang="en-US" altLang="ko-KR" sz="2400">
                <a:latin typeface="Calibri"/>
                <a:cs typeface="Calibri"/>
                <a:sym typeface="Calibri"/>
              </a:rPr>
              <a:t>Run on Digital Ocean Droplet (virtual machine)</a:t>
            </a:r>
            <a:endParaRPr kumimoji="0" lang="en-US" altLang="ko-KR" sz="2400" b="0" i="0" u="none" strike="noStrike" kern="0" cap="none" spc="0" normalizeH="0" baseline="0" noProof="0">
              <a:ln>
                <a:noFill/>
              </a:ln>
              <a:solidFill>
                <a:srgbClr val="000000"/>
              </a:solidFill>
              <a:effectLst/>
              <a:uLnTx/>
              <a:uFillTx/>
              <a:latin typeface="Calibri"/>
              <a:cs typeface="Calibri"/>
              <a:sym typeface="Calibri"/>
            </a:endParaRPr>
          </a:p>
          <a:p>
            <a:pPr marL="114300" lvl="1">
              <a:lnSpc>
                <a:spcPct val="90000"/>
              </a:lnSpc>
              <a:spcBef>
                <a:spcPts val="1000"/>
              </a:spcBef>
              <a:buSzPts val="1800"/>
              <a:defRPr/>
            </a:pPr>
            <a:r>
              <a:rPr lang="en-US" altLang="ko-KR" sz="2400">
                <a:latin typeface="Calibri"/>
                <a:cs typeface="Calibri"/>
                <a:sym typeface="Calibri"/>
              </a:rPr>
              <a:t>	</a:t>
            </a:r>
            <a:r>
              <a:rPr lang="en-US" altLang="ko-KR" sz="2400">
                <a:latin typeface="Calibri"/>
                <a:cs typeface="Calibri"/>
                <a:sym typeface="Calibri"/>
                <a:hlinkClick r:id="rId3"/>
              </a:rPr>
              <a:t>http://143.198.73.100:3000</a:t>
            </a:r>
            <a:r>
              <a:rPr lang="en-US" altLang="ko-KR" sz="2400">
                <a:latin typeface="Calibri"/>
                <a:cs typeface="Calibri"/>
                <a:sym typeface="Calibri"/>
              </a:rPr>
              <a:t>  (Will be done after submission)</a:t>
            </a:r>
          </a:p>
          <a:p>
            <a:pPr marL="628650" lvl="0" indent="-514350">
              <a:lnSpc>
                <a:spcPct val="90000"/>
              </a:lnSpc>
              <a:spcBef>
                <a:spcPts val="1000"/>
              </a:spcBef>
              <a:buSzPts val="1800"/>
              <a:buFont typeface="+mj-lt"/>
              <a:buAutoNum type="arabicPeriod"/>
              <a:defRPr/>
            </a:pPr>
            <a:r>
              <a:rPr lang="en-US" altLang="ko-KR" sz="2400">
                <a:latin typeface="Calibri"/>
                <a:cs typeface="Calibri"/>
                <a:sym typeface="Calibri"/>
              </a:rPr>
              <a:t>Docker use: Yes, I do use Docker to deploy.</a:t>
            </a:r>
          </a:p>
          <a:p>
            <a:pPr marL="628650" lvl="0" indent="-514350">
              <a:lnSpc>
                <a:spcPct val="90000"/>
              </a:lnSpc>
              <a:spcBef>
                <a:spcPts val="1000"/>
              </a:spcBef>
              <a:buSzPts val="1800"/>
              <a:buFont typeface="+mj-lt"/>
              <a:buAutoNum type="arabicPeriod"/>
              <a:defRPr/>
            </a:pPr>
            <a:r>
              <a:rPr lang="en-US" altLang="ko-KR" sz="2400">
                <a:latin typeface="Calibri"/>
                <a:cs typeface="Calibri"/>
                <a:sym typeface="Calibri"/>
              </a:rPr>
              <a:t>Challenges &amp; overcome</a:t>
            </a:r>
          </a:p>
          <a:p>
            <a:pPr marL="1085850" lvl="1" indent="-514350">
              <a:lnSpc>
                <a:spcPct val="90000"/>
              </a:lnSpc>
              <a:spcBef>
                <a:spcPts val="500"/>
              </a:spcBef>
              <a:buSzPts val="1800"/>
              <a:buFont typeface="+mj-lt"/>
              <a:buAutoNum type="alphaUcPeriod"/>
              <a:defRPr/>
            </a:pPr>
            <a:r>
              <a:rPr lang="en-US" altLang="ko-KR" sz="2400">
                <a:latin typeface="Calibri"/>
                <a:cs typeface="Calibri"/>
                <a:sym typeface="Calibri"/>
              </a:rPr>
              <a:t>Replication or transferring Strapi contents is difficult.</a:t>
            </a:r>
          </a:p>
          <a:p>
            <a:pPr marL="1085850" lvl="1" indent="-514350">
              <a:lnSpc>
                <a:spcPct val="90000"/>
              </a:lnSpc>
              <a:spcBef>
                <a:spcPts val="500"/>
              </a:spcBef>
              <a:buSzPts val="1800"/>
              <a:buFont typeface="+mj-lt"/>
              <a:buAutoNum type="alphaUcPeriod"/>
              <a:defRPr/>
            </a:pPr>
            <a:r>
              <a:rPr lang="en-US" altLang="ko-KR" sz="2400">
                <a:latin typeface="Calibri"/>
                <a:cs typeface="Calibri"/>
                <a:sym typeface="Calibri"/>
              </a:rPr>
              <a:t>So that, I needed to re-enter all the contents of Strapi for deployment.</a:t>
            </a:r>
          </a:p>
          <a:p>
            <a:pPr marL="1085850" lvl="1" indent="-514350">
              <a:lnSpc>
                <a:spcPct val="90000"/>
              </a:lnSpc>
              <a:spcBef>
                <a:spcPts val="500"/>
              </a:spcBef>
              <a:buSzPts val="1800"/>
              <a:buFont typeface="+mj-lt"/>
              <a:buAutoNum type="alphaUcPeriod"/>
              <a:defRPr/>
            </a:pPr>
            <a:r>
              <a:rPr lang="en-US" altLang="ko-KR" sz="2400">
                <a:latin typeface="Calibri"/>
                <a:cs typeface="Calibri"/>
                <a:sym typeface="Calibri"/>
              </a:rPr>
              <a:t>Running Docker on cloud make you think on the environment variables, Docker to Docker communication or Docker to native process which can be complex without structural grasp on these interactions. Eventually I made it with some trials &amp; errors, a very rewarding moment!</a:t>
            </a:r>
          </a:p>
          <a:p>
            <a:pPr marL="1085850" lvl="1" indent="-514350">
              <a:lnSpc>
                <a:spcPct val="90000"/>
              </a:lnSpc>
              <a:spcBef>
                <a:spcPts val="500"/>
              </a:spcBef>
              <a:buSzPts val="1800"/>
              <a:buFont typeface="+mj-lt"/>
              <a:buAutoNum type="alphaUcPeriod"/>
              <a:defRPr/>
            </a:pPr>
            <a:endParaRPr lang="en-US" altLang="ko-KR" sz="2400">
              <a:latin typeface="Calibri"/>
              <a:cs typeface="Calibri"/>
              <a:sym typeface="Calibri"/>
            </a:endParaRPr>
          </a:p>
          <a:p>
            <a:pPr marL="628650" lvl="4" indent="-514350">
              <a:lnSpc>
                <a:spcPct val="90000"/>
              </a:lnSpc>
              <a:spcBef>
                <a:spcPts val="1000"/>
              </a:spcBef>
              <a:buClr>
                <a:schemeClr val="dk1"/>
              </a:buClr>
              <a:buSzPts val="1800"/>
              <a:buFont typeface="+mj-lt"/>
              <a:buAutoNum type="arabicPeriod"/>
              <a:defRPr/>
            </a:pPr>
            <a:endParaRPr lang="en-US" altLang="ko-KR" sz="2800">
              <a:solidFill>
                <a:schemeClr val="dk1"/>
              </a:solidFill>
              <a:latin typeface="Calibri"/>
              <a:cs typeface="Calibri"/>
              <a:sym typeface="Calibri"/>
            </a:endParaRPr>
          </a:p>
          <a:p>
            <a:pPr marL="628650" lvl="4" indent="-514350">
              <a:lnSpc>
                <a:spcPct val="90000"/>
              </a:lnSpc>
              <a:spcBef>
                <a:spcPts val="1000"/>
              </a:spcBef>
              <a:buClr>
                <a:schemeClr val="dk1"/>
              </a:buClr>
              <a:buSzPts val="1800"/>
              <a:buFont typeface="+mj-lt"/>
              <a:buAutoNum type="arabicPeriod"/>
              <a:defRPr/>
            </a:pPr>
            <a:endParaRPr lang="en-US" altLang="ko-KR" sz="2800">
              <a:solidFill>
                <a:schemeClr val="dk1"/>
              </a:solidFill>
              <a:latin typeface="Calibri"/>
              <a:cs typeface="Calibri"/>
              <a:sym typeface="Calibri"/>
            </a:endParaRPr>
          </a:p>
          <a:p>
            <a:pPr marL="628650" lvl="2" indent="-514350">
              <a:lnSpc>
                <a:spcPct val="90000"/>
              </a:lnSpc>
              <a:spcBef>
                <a:spcPts val="1000"/>
              </a:spcBef>
              <a:buClr>
                <a:schemeClr val="dk1"/>
              </a:buClr>
              <a:buSzPts val="1800"/>
              <a:buFont typeface="+mj-lt"/>
              <a:buAutoNum type="arabicPeriod"/>
              <a:defRPr/>
            </a:pPr>
            <a:endParaRPr lang="ko-KR" altLang="en-US" sz="2800">
              <a:solidFill>
                <a:schemeClr val="dk1"/>
              </a:solidFill>
              <a:latin typeface="Calibri"/>
              <a:cs typeface="Calibri"/>
              <a:sym typeface="Calibri"/>
            </a:endParaRPr>
          </a:p>
          <a:p>
            <a:endParaRPr lang="ko-KR"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1"/>
          <p:cNvSpPr txBox="1"/>
          <p:nvPr/>
        </p:nvSpPr>
        <p:spPr>
          <a:xfrm>
            <a:off x="124453" y="95250"/>
            <a:ext cx="11609845"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0" i="0" u="none" strike="noStrike" cap="none">
                <a:solidFill>
                  <a:schemeClr val="lt1"/>
                </a:solidFill>
                <a:latin typeface="Calibri"/>
                <a:ea typeface="Calibri"/>
                <a:cs typeface="Calibri"/>
                <a:sym typeface="Calibri"/>
              </a:rPr>
              <a:t>Additional Features</a:t>
            </a:r>
            <a:endParaRPr sz="1400" b="0" i="0" u="none" strike="noStrike" cap="none">
              <a:solidFill>
                <a:srgbClr val="000000"/>
              </a:solidFill>
              <a:latin typeface="Arial"/>
              <a:ea typeface="Arial"/>
              <a:cs typeface="Arial"/>
              <a:sym typeface="Arial"/>
            </a:endParaRPr>
          </a:p>
        </p:txBody>
      </p:sp>
      <p:sp>
        <p:nvSpPr>
          <p:cNvPr id="3" name="텍스트 개체 틀 2">
            <a:extLst>
              <a:ext uri="{FF2B5EF4-FFF2-40B4-BE49-F238E27FC236}">
                <a16:creationId xmlns:a16="http://schemas.microsoft.com/office/drawing/2014/main" id="{0CBC82F1-256F-46C3-8744-A5B4CC6A1753}"/>
              </a:ext>
            </a:extLst>
          </p:cNvPr>
          <p:cNvSpPr txBox="1">
            <a:spLocks/>
          </p:cNvSpPr>
          <p:nvPr/>
        </p:nvSpPr>
        <p:spPr>
          <a:xfrm>
            <a:off x="540489" y="1253331"/>
            <a:ext cx="10985204" cy="494545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628650" indent="-514350">
              <a:lnSpc>
                <a:spcPct val="90000"/>
              </a:lnSpc>
              <a:spcBef>
                <a:spcPts val="1000"/>
              </a:spcBef>
              <a:buSzPts val="1800"/>
              <a:buFont typeface="+mj-lt"/>
              <a:buAutoNum type="arabicPeriod"/>
              <a:defRPr/>
            </a:pPr>
            <a:r>
              <a:rPr lang="en-US" altLang="ko-KR" sz="2400">
                <a:latin typeface="Calibri"/>
                <a:cs typeface="Calibri"/>
                <a:sym typeface="Calibri"/>
              </a:rPr>
              <a:t>More services to manage account</a:t>
            </a:r>
          </a:p>
          <a:p>
            <a:pPr marL="1085850" marR="0" lvl="1" indent="-514350" algn="l" defTabSz="914400" rtl="0" eaLnBrk="1" fontAlgn="auto" latinLnBrk="0" hangingPunct="1">
              <a:lnSpc>
                <a:spcPct val="90000"/>
              </a:lnSpc>
              <a:spcBef>
                <a:spcPts val="500"/>
              </a:spcBef>
              <a:spcAft>
                <a:spcPts val="0"/>
              </a:spcAft>
              <a:buClr>
                <a:srgbClr val="000000"/>
              </a:buClr>
              <a:buSzPts val="1800"/>
              <a:buFont typeface="+mj-lt"/>
              <a:buAutoNum type="alphaUcPeriod"/>
              <a:tabLst/>
              <a:defRPr/>
            </a:pPr>
            <a:r>
              <a:rPr kumimoji="0" lang="en-US" altLang="ko-KR" sz="2400" b="0" i="0" u="none" strike="noStrike" kern="0" cap="none" spc="0" normalizeH="0" baseline="0" noProof="0">
                <a:ln>
                  <a:noFill/>
                </a:ln>
                <a:solidFill>
                  <a:srgbClr val="000000"/>
                </a:solidFill>
                <a:effectLst/>
                <a:uLnTx/>
                <a:uFillTx/>
                <a:latin typeface="Calibri"/>
                <a:cs typeface="Calibri"/>
                <a:sym typeface="Calibri"/>
              </a:rPr>
              <a:t>Strapi: Done</a:t>
            </a:r>
          </a:p>
          <a:p>
            <a:pPr marL="1085850" marR="0" lvl="1" indent="-514350" algn="l" defTabSz="914400" rtl="0" eaLnBrk="1" fontAlgn="auto" latinLnBrk="0" hangingPunct="1">
              <a:lnSpc>
                <a:spcPct val="90000"/>
              </a:lnSpc>
              <a:spcBef>
                <a:spcPts val="500"/>
              </a:spcBef>
              <a:spcAft>
                <a:spcPts val="0"/>
              </a:spcAft>
              <a:buClr>
                <a:srgbClr val="000000"/>
              </a:buClr>
              <a:buSzPts val="1800"/>
              <a:buFont typeface="+mj-lt"/>
              <a:buAutoNum type="alphaUcPeriod"/>
              <a:tabLst/>
              <a:defRPr/>
            </a:pPr>
            <a:r>
              <a:rPr kumimoji="0" lang="en-US" altLang="ko-KR" sz="2400" b="0" i="0" u="none" strike="noStrike" kern="0" cap="none" spc="0" normalizeH="0" baseline="0" noProof="0">
                <a:ln>
                  <a:noFill/>
                </a:ln>
                <a:solidFill>
                  <a:srgbClr val="000000"/>
                </a:solidFill>
                <a:effectLst/>
                <a:uLnTx/>
                <a:uFillTx/>
                <a:latin typeface="Calibri"/>
                <a:cs typeface="Calibri"/>
                <a:sym typeface="Calibri"/>
              </a:rPr>
              <a:t>Google: Done</a:t>
            </a:r>
          </a:p>
          <a:p>
            <a:pPr marL="1085850" lvl="1" indent="-514350">
              <a:lnSpc>
                <a:spcPct val="90000"/>
              </a:lnSpc>
              <a:spcBef>
                <a:spcPts val="500"/>
              </a:spcBef>
              <a:buSzPts val="1800"/>
              <a:buFont typeface="+mj-lt"/>
              <a:buAutoNum type="alphaUcPeriod"/>
              <a:defRPr/>
            </a:pPr>
            <a:r>
              <a:rPr kumimoji="0" lang="en-US" altLang="ko-KR" sz="2400" b="0" i="0" u="none" strike="noStrike" kern="0" cap="none" spc="0" normalizeH="0" baseline="0" noProof="0">
                <a:ln>
                  <a:noFill/>
                </a:ln>
                <a:solidFill>
                  <a:srgbClr val="000000"/>
                </a:solidFill>
                <a:effectLst/>
                <a:uLnTx/>
                <a:uFillTx/>
                <a:latin typeface="Calibri"/>
                <a:cs typeface="Calibri"/>
                <a:sym typeface="Calibri"/>
              </a:rPr>
              <a:t>Firebase: Done </a:t>
            </a:r>
            <a:endParaRPr lang="en-US" altLang="ko-KR" sz="2400">
              <a:latin typeface="Calibri"/>
              <a:cs typeface="Calibri"/>
              <a:sym typeface="Calibri"/>
            </a:endParaRPr>
          </a:p>
          <a:p>
            <a:pPr marL="628650" indent="-514350">
              <a:lnSpc>
                <a:spcPct val="90000"/>
              </a:lnSpc>
              <a:spcBef>
                <a:spcPts val="1000"/>
              </a:spcBef>
              <a:buSzPts val="1800"/>
              <a:buFont typeface="+mj-lt"/>
              <a:buAutoNum type="arabicPeriod"/>
              <a:defRPr/>
            </a:pPr>
            <a:r>
              <a:rPr lang="en-US" altLang="ko-KR" sz="2400">
                <a:latin typeface="Calibri"/>
                <a:cs typeface="Calibri"/>
                <a:sym typeface="Calibri"/>
              </a:rPr>
              <a:t>Why?</a:t>
            </a:r>
          </a:p>
          <a:p>
            <a:pPr marL="1085850" marR="0" lvl="1" indent="-514350" algn="l" defTabSz="914400" rtl="0" eaLnBrk="1" fontAlgn="auto" latinLnBrk="0" hangingPunct="1">
              <a:lnSpc>
                <a:spcPct val="90000"/>
              </a:lnSpc>
              <a:spcBef>
                <a:spcPts val="500"/>
              </a:spcBef>
              <a:spcAft>
                <a:spcPts val="0"/>
              </a:spcAft>
              <a:buClr>
                <a:srgbClr val="000000"/>
              </a:buClr>
              <a:buSzPts val="1800"/>
              <a:buFont typeface="+mj-lt"/>
              <a:buAutoNum type="alphaUcPeriod"/>
              <a:tabLst/>
              <a:defRPr/>
            </a:pPr>
            <a:r>
              <a:rPr lang="en-US" altLang="ko-KR" sz="2400">
                <a:latin typeface="Calibri"/>
                <a:cs typeface="Calibri"/>
                <a:sym typeface="Calibri"/>
              </a:rPr>
              <a:t>OAuth2 is good way to seamless accessibility mgmt. of your login, so that I tried to practice different ways of authentication.</a:t>
            </a:r>
            <a:endParaRPr kumimoji="0" lang="en-US" altLang="ko-KR" sz="2400" b="0" i="0" u="none" strike="noStrike" kern="0" cap="none" spc="0" normalizeH="0" baseline="0" noProof="0">
              <a:ln>
                <a:noFill/>
              </a:ln>
              <a:solidFill>
                <a:srgbClr val="000000"/>
              </a:solidFill>
              <a:effectLst/>
              <a:uLnTx/>
              <a:uFillTx/>
              <a:latin typeface="Calibri"/>
              <a:cs typeface="Calibri"/>
              <a:sym typeface="Calibri"/>
            </a:endParaRPr>
          </a:p>
          <a:p>
            <a:pPr marL="628650" lvl="0" indent="-514350">
              <a:lnSpc>
                <a:spcPct val="90000"/>
              </a:lnSpc>
              <a:spcBef>
                <a:spcPts val="1000"/>
              </a:spcBef>
              <a:buSzPts val="1800"/>
              <a:buFont typeface="+mj-lt"/>
              <a:buAutoNum type="arabicPeriod"/>
              <a:defRPr/>
            </a:pPr>
            <a:r>
              <a:rPr lang="en-US" altLang="ko-KR" sz="2400">
                <a:latin typeface="Calibri"/>
                <a:cs typeface="Calibri"/>
                <a:sym typeface="Calibri"/>
              </a:rPr>
              <a:t>Challenges &amp; overcome</a:t>
            </a:r>
          </a:p>
          <a:p>
            <a:pPr marL="1085850" lvl="1" indent="-514350">
              <a:lnSpc>
                <a:spcPct val="90000"/>
              </a:lnSpc>
              <a:spcBef>
                <a:spcPts val="500"/>
              </a:spcBef>
              <a:buSzPts val="1800"/>
              <a:buFont typeface="+mj-lt"/>
              <a:buAutoNum type="alphaUcPeriod"/>
              <a:defRPr/>
            </a:pPr>
            <a:r>
              <a:rPr lang="en-US" altLang="ko-KR" sz="2400">
                <a:latin typeface="Calibri"/>
                <a:cs typeface="Calibri"/>
                <a:sym typeface="Calibri"/>
              </a:rPr>
              <a:t>Lots of new information and how-tos are not easy to digest within the period of lecture.</a:t>
            </a:r>
          </a:p>
          <a:p>
            <a:pPr marL="1085850" lvl="1" indent="-514350">
              <a:lnSpc>
                <a:spcPct val="90000"/>
              </a:lnSpc>
              <a:spcBef>
                <a:spcPts val="500"/>
              </a:spcBef>
              <a:buSzPts val="1800"/>
              <a:buFont typeface="+mj-lt"/>
              <a:buAutoNum type="alphaUcPeriod"/>
              <a:defRPr/>
            </a:pPr>
            <a:r>
              <a:rPr kumimoji="0" lang="en-US" altLang="ko-KR" sz="2400" b="0" i="0" u="none" strike="noStrike" kern="0" cap="none" spc="0" normalizeH="0" baseline="0" noProof="0">
                <a:ln>
                  <a:noFill/>
                </a:ln>
                <a:solidFill>
                  <a:srgbClr val="000000"/>
                </a:solidFill>
                <a:effectLst/>
                <a:uLnTx/>
                <a:uFillTx/>
                <a:latin typeface="Calibri"/>
                <a:cs typeface="Calibri"/>
                <a:sym typeface="Calibri"/>
              </a:rPr>
              <a:t>I </a:t>
            </a:r>
            <a:r>
              <a:rPr lang="en-US" altLang="ko-KR" sz="2400">
                <a:latin typeface="Calibri"/>
                <a:cs typeface="Calibri"/>
                <a:sym typeface="Calibri"/>
              </a:rPr>
              <a:t>will keep studying the Back-end dev. course on wards.</a:t>
            </a:r>
            <a:endParaRPr kumimoji="0" lang="en-US" altLang="ko-KR" sz="2400" b="0" i="0" u="none" strike="noStrike" kern="0" cap="none" spc="0" normalizeH="0" baseline="0" noProof="0">
              <a:ln>
                <a:noFill/>
              </a:ln>
              <a:solidFill>
                <a:srgbClr val="000000"/>
              </a:solidFill>
              <a:effectLst/>
              <a:uLnTx/>
              <a:uFillTx/>
              <a:latin typeface="Calibri"/>
              <a:cs typeface="Calibri"/>
              <a:sym typeface="Calibri"/>
            </a:endParaRPr>
          </a:p>
          <a:p>
            <a:pPr marL="1085850" lvl="1" indent="-514350">
              <a:lnSpc>
                <a:spcPct val="90000"/>
              </a:lnSpc>
              <a:spcBef>
                <a:spcPts val="500"/>
              </a:spcBef>
              <a:buSzPts val="1800"/>
              <a:buFont typeface="+mj-lt"/>
              <a:buAutoNum type="alphaUcPeriod"/>
              <a:defRPr/>
            </a:pPr>
            <a:endParaRPr lang="en-US" altLang="ko-KR" sz="2400">
              <a:latin typeface="Calibri"/>
              <a:cs typeface="Calibri"/>
              <a:sym typeface="Calibri"/>
            </a:endParaRPr>
          </a:p>
          <a:p>
            <a:pPr marL="628650" lvl="4" indent="-514350">
              <a:lnSpc>
                <a:spcPct val="90000"/>
              </a:lnSpc>
              <a:spcBef>
                <a:spcPts val="1000"/>
              </a:spcBef>
              <a:buClr>
                <a:schemeClr val="dk1"/>
              </a:buClr>
              <a:buSzPts val="1800"/>
              <a:buFont typeface="+mj-lt"/>
              <a:buAutoNum type="arabicPeriod"/>
              <a:defRPr/>
            </a:pPr>
            <a:endParaRPr lang="en-US" altLang="ko-KR" sz="2800">
              <a:solidFill>
                <a:schemeClr val="dk1"/>
              </a:solidFill>
              <a:latin typeface="Calibri"/>
              <a:cs typeface="Calibri"/>
              <a:sym typeface="Calibri"/>
            </a:endParaRPr>
          </a:p>
          <a:p>
            <a:pPr marL="628650" lvl="4" indent="-514350">
              <a:lnSpc>
                <a:spcPct val="90000"/>
              </a:lnSpc>
              <a:spcBef>
                <a:spcPts val="1000"/>
              </a:spcBef>
              <a:buClr>
                <a:schemeClr val="dk1"/>
              </a:buClr>
              <a:buSzPts val="1800"/>
              <a:buFont typeface="+mj-lt"/>
              <a:buAutoNum type="arabicPeriod"/>
              <a:defRPr/>
            </a:pPr>
            <a:endParaRPr lang="en-US" altLang="ko-KR" sz="2800">
              <a:solidFill>
                <a:schemeClr val="dk1"/>
              </a:solidFill>
              <a:latin typeface="Calibri"/>
              <a:cs typeface="Calibri"/>
              <a:sym typeface="Calibri"/>
            </a:endParaRPr>
          </a:p>
          <a:p>
            <a:pPr marL="628650" lvl="2" indent="-514350">
              <a:lnSpc>
                <a:spcPct val="90000"/>
              </a:lnSpc>
              <a:spcBef>
                <a:spcPts val="1000"/>
              </a:spcBef>
              <a:buClr>
                <a:schemeClr val="dk1"/>
              </a:buClr>
              <a:buSzPts val="1800"/>
              <a:buFont typeface="+mj-lt"/>
              <a:buAutoNum type="arabicPeriod"/>
              <a:defRPr/>
            </a:pPr>
            <a:endParaRPr lang="ko-KR" altLang="en-US" sz="2800">
              <a:solidFill>
                <a:schemeClr val="dk1"/>
              </a:solidFill>
              <a:latin typeface="Calibri"/>
              <a:cs typeface="Calibri"/>
              <a:sym typeface="Calibri"/>
            </a:endParaRPr>
          </a:p>
          <a:p>
            <a:endParaRPr lang="ko-KR"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2"/>
          <p:cNvSpPr txBox="1"/>
          <p:nvPr/>
        </p:nvSpPr>
        <p:spPr>
          <a:xfrm>
            <a:off x="124453" y="95250"/>
            <a:ext cx="11609845"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0" i="0" u="none" strike="noStrike" cap="none">
                <a:solidFill>
                  <a:schemeClr val="lt1"/>
                </a:solidFill>
                <a:latin typeface="Calibri"/>
                <a:ea typeface="Calibri"/>
                <a:cs typeface="Calibri"/>
                <a:sym typeface="Calibri"/>
              </a:rPr>
              <a:t>Application Demonstration – Create Account, Log In, </a:t>
            </a:r>
            <a:r>
              <a:rPr lang="en-US" sz="2800">
                <a:solidFill>
                  <a:schemeClr val="lt1"/>
                </a:solidFill>
                <a:latin typeface="Calibri"/>
                <a:ea typeface="Calibri"/>
                <a:cs typeface="Calibri"/>
                <a:sym typeface="Calibri"/>
              </a:rPr>
              <a:t>Search</a:t>
            </a:r>
            <a:r>
              <a:rPr lang="en-IN" sz="2800" b="0" i="0" u="none" strike="noStrike" cap="none">
                <a:solidFill>
                  <a:schemeClr val="lt1"/>
                </a:solidFill>
                <a:latin typeface="Calibri"/>
                <a:ea typeface="Calibri"/>
                <a:cs typeface="Calibri"/>
                <a:sym typeface="Calibri"/>
              </a:rPr>
              <a:t>, Checkout</a:t>
            </a:r>
            <a:endParaRPr sz="1400" b="0" i="0" u="none" strike="noStrike" cap="none">
              <a:solidFill>
                <a:srgbClr val="000000"/>
              </a:solidFill>
              <a:latin typeface="Arial"/>
              <a:ea typeface="Arial"/>
              <a:cs typeface="Arial"/>
              <a:sym typeface="Arial"/>
            </a:endParaRPr>
          </a:p>
        </p:txBody>
      </p:sp>
      <p:sp>
        <p:nvSpPr>
          <p:cNvPr id="3" name="텍스트 개체 틀 2">
            <a:extLst>
              <a:ext uri="{FF2B5EF4-FFF2-40B4-BE49-F238E27FC236}">
                <a16:creationId xmlns:a16="http://schemas.microsoft.com/office/drawing/2014/main" id="{63AD62EB-36CA-436B-9FF4-1D43329594AF}"/>
              </a:ext>
            </a:extLst>
          </p:cNvPr>
          <p:cNvSpPr txBox="1">
            <a:spLocks/>
          </p:cNvSpPr>
          <p:nvPr/>
        </p:nvSpPr>
        <p:spPr>
          <a:xfrm>
            <a:off x="540489" y="1253331"/>
            <a:ext cx="10985204" cy="494545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14300">
              <a:lnSpc>
                <a:spcPct val="90000"/>
              </a:lnSpc>
              <a:spcBef>
                <a:spcPts val="1000"/>
              </a:spcBef>
              <a:buSzPts val="1800"/>
              <a:defRPr/>
            </a:pPr>
            <a:r>
              <a:rPr lang="en-US" altLang="ko-KR" sz="2400">
                <a:latin typeface="Calibri"/>
                <a:cs typeface="Calibri"/>
                <a:sym typeface="Calibri"/>
              </a:rPr>
              <a:t>Live demo in action</a:t>
            </a:r>
            <a:endParaRPr lang="ko-KR"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3"/>
          <p:cNvSpPr txBox="1"/>
          <p:nvPr/>
        </p:nvSpPr>
        <p:spPr>
          <a:xfrm>
            <a:off x="124453" y="95250"/>
            <a:ext cx="11609845"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0" i="0" u="none" strike="noStrike" cap="none">
                <a:solidFill>
                  <a:schemeClr val="lt1"/>
                </a:solidFill>
                <a:latin typeface="Calibri"/>
                <a:ea typeface="Calibri"/>
                <a:cs typeface="Calibri"/>
                <a:sym typeface="Calibri"/>
              </a:rPr>
              <a:t>Reflection</a:t>
            </a:r>
            <a:endParaRPr sz="1400" b="0" i="0" u="none" strike="noStrike" cap="none">
              <a:solidFill>
                <a:srgbClr val="000000"/>
              </a:solidFill>
              <a:latin typeface="Arial"/>
              <a:ea typeface="Arial"/>
              <a:cs typeface="Arial"/>
              <a:sym typeface="Arial"/>
            </a:endParaRPr>
          </a:p>
        </p:txBody>
      </p:sp>
      <p:sp>
        <p:nvSpPr>
          <p:cNvPr id="3" name="텍스트 개체 틀 2">
            <a:extLst>
              <a:ext uri="{FF2B5EF4-FFF2-40B4-BE49-F238E27FC236}">
                <a16:creationId xmlns:a16="http://schemas.microsoft.com/office/drawing/2014/main" id="{13B4D054-81E5-4FA8-866E-19E1C4429E52}"/>
              </a:ext>
            </a:extLst>
          </p:cNvPr>
          <p:cNvSpPr txBox="1">
            <a:spLocks/>
          </p:cNvSpPr>
          <p:nvPr/>
        </p:nvSpPr>
        <p:spPr>
          <a:xfrm>
            <a:off x="540489" y="1253331"/>
            <a:ext cx="10985204" cy="494545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628650" indent="-514350">
              <a:lnSpc>
                <a:spcPct val="90000"/>
              </a:lnSpc>
              <a:spcBef>
                <a:spcPts val="1000"/>
              </a:spcBef>
              <a:buSzPts val="1800"/>
              <a:buFont typeface="+mj-lt"/>
              <a:buAutoNum type="arabicPeriod"/>
              <a:defRPr/>
            </a:pPr>
            <a:r>
              <a:rPr lang="en-US" altLang="ko-KR" sz="2400">
                <a:latin typeface="Calibri"/>
                <a:cs typeface="Calibri"/>
                <a:sym typeface="Calibri"/>
              </a:rPr>
              <a:t>Start today, what different structure of your code?</a:t>
            </a:r>
          </a:p>
          <a:p>
            <a:pPr marL="1085850" marR="0" lvl="1" indent="-514350" algn="l" defTabSz="914400" rtl="0" eaLnBrk="1" fontAlgn="auto" latinLnBrk="0" hangingPunct="1">
              <a:lnSpc>
                <a:spcPct val="90000"/>
              </a:lnSpc>
              <a:spcBef>
                <a:spcPts val="500"/>
              </a:spcBef>
              <a:spcAft>
                <a:spcPts val="0"/>
              </a:spcAft>
              <a:buClr>
                <a:srgbClr val="000000"/>
              </a:buClr>
              <a:buSzPts val="1800"/>
              <a:buFont typeface="+mj-lt"/>
              <a:buAutoNum type="alphaUcPeriod"/>
              <a:tabLst/>
              <a:defRPr/>
            </a:pPr>
            <a:r>
              <a:rPr kumimoji="0" lang="en-US" altLang="ko-KR" sz="2400" b="0" i="0" u="none" strike="noStrike" kern="0" cap="none" spc="0" normalizeH="0" baseline="0" noProof="0">
                <a:ln>
                  <a:noFill/>
                </a:ln>
                <a:solidFill>
                  <a:srgbClr val="000000"/>
                </a:solidFill>
                <a:effectLst/>
                <a:uLnTx/>
                <a:uFillTx/>
                <a:latin typeface="Calibri"/>
                <a:cs typeface="Calibri"/>
                <a:sym typeface="Calibri"/>
              </a:rPr>
              <a:t>More neat and tidy structure using Next.js &amp; React</a:t>
            </a:r>
          </a:p>
          <a:p>
            <a:pPr marL="1085850" marR="0" lvl="1" indent="-514350" algn="l" defTabSz="914400" rtl="0" eaLnBrk="1" fontAlgn="auto" latinLnBrk="0" hangingPunct="1">
              <a:lnSpc>
                <a:spcPct val="90000"/>
              </a:lnSpc>
              <a:spcBef>
                <a:spcPts val="500"/>
              </a:spcBef>
              <a:spcAft>
                <a:spcPts val="0"/>
              </a:spcAft>
              <a:buClr>
                <a:srgbClr val="000000"/>
              </a:buClr>
              <a:buSzPts val="1800"/>
              <a:buFont typeface="+mj-lt"/>
              <a:buAutoNum type="alphaUcPeriod"/>
              <a:tabLst/>
              <a:defRPr/>
            </a:pPr>
            <a:r>
              <a:rPr kumimoji="0" lang="en-US" altLang="ko-KR" sz="2400" b="0" i="0" u="none" strike="noStrike" kern="0" cap="none" spc="0" normalizeH="0" baseline="0" noProof="0">
                <a:ln>
                  <a:noFill/>
                </a:ln>
                <a:solidFill>
                  <a:srgbClr val="000000"/>
                </a:solidFill>
                <a:effectLst/>
                <a:uLnTx/>
                <a:uFillTx/>
                <a:latin typeface="Calibri"/>
                <a:cs typeface="Calibri"/>
                <a:sym typeface="Calibri"/>
              </a:rPr>
              <a:t>Having better grasp on Strapi w/MongoDB, will enhance restaurant &amp; dish mgmt. in terms of search, cart mgmt., and order history.</a:t>
            </a:r>
          </a:p>
          <a:p>
            <a:pPr marL="1085850" marR="0" lvl="1" indent="-514350" algn="l" defTabSz="914400" rtl="0" eaLnBrk="1" fontAlgn="auto" latinLnBrk="0" hangingPunct="1">
              <a:lnSpc>
                <a:spcPct val="90000"/>
              </a:lnSpc>
              <a:spcBef>
                <a:spcPts val="500"/>
              </a:spcBef>
              <a:spcAft>
                <a:spcPts val="0"/>
              </a:spcAft>
              <a:buClr>
                <a:srgbClr val="000000"/>
              </a:buClr>
              <a:buSzPts val="1800"/>
              <a:buFont typeface="+mj-lt"/>
              <a:buAutoNum type="alphaUcPeriod"/>
              <a:tabLst/>
              <a:defRPr/>
            </a:pPr>
            <a:r>
              <a:rPr lang="en-US" altLang="ko-KR" sz="2400">
                <a:latin typeface="Calibri"/>
                <a:cs typeface="Calibri"/>
                <a:sym typeface="Calibri"/>
              </a:rPr>
              <a:t>Styles will be managed centrally or aggregated manner.</a:t>
            </a:r>
          </a:p>
          <a:p>
            <a:pPr marL="628650" indent="-514350">
              <a:lnSpc>
                <a:spcPct val="90000"/>
              </a:lnSpc>
              <a:spcBef>
                <a:spcPts val="1000"/>
              </a:spcBef>
              <a:buSzPts val="1800"/>
              <a:buFont typeface="+mj-lt"/>
              <a:buAutoNum type="arabicPeriod"/>
              <a:defRPr/>
            </a:pPr>
            <a:r>
              <a:rPr lang="en-US" altLang="ko-KR" sz="2400">
                <a:latin typeface="Calibri"/>
                <a:cs typeface="Calibri"/>
                <a:sym typeface="Calibri"/>
              </a:rPr>
              <a:t>Start today, what additional features?</a:t>
            </a:r>
          </a:p>
          <a:p>
            <a:pPr marL="1085850" lvl="1" indent="-514350">
              <a:lnSpc>
                <a:spcPct val="90000"/>
              </a:lnSpc>
              <a:spcBef>
                <a:spcPts val="500"/>
              </a:spcBef>
              <a:buSzPts val="1800"/>
              <a:buFont typeface="+mj-lt"/>
              <a:buAutoNum type="alphaUcPeriod"/>
              <a:defRPr/>
            </a:pPr>
            <a:r>
              <a:rPr kumimoji="0" lang="en-US" altLang="ko-KR" sz="2400" b="0" i="0" u="none" strike="noStrike" kern="0" cap="none" spc="0" normalizeH="0" baseline="0" noProof="0">
                <a:ln>
                  <a:noFill/>
                </a:ln>
                <a:solidFill>
                  <a:srgbClr val="000000"/>
                </a:solidFill>
                <a:effectLst/>
                <a:uLnTx/>
                <a:uFillTx/>
                <a:latin typeface="Calibri"/>
                <a:cs typeface="Calibri"/>
                <a:sym typeface="Calibri"/>
              </a:rPr>
              <a:t>Clear understanding on Apollo &amp; GraphQL will make more functionalites.</a:t>
            </a:r>
          </a:p>
          <a:p>
            <a:pPr marL="1085850" lvl="1" indent="-514350">
              <a:lnSpc>
                <a:spcPct val="90000"/>
              </a:lnSpc>
              <a:spcBef>
                <a:spcPts val="500"/>
              </a:spcBef>
              <a:buSzPts val="1800"/>
              <a:buFont typeface="+mj-lt"/>
              <a:buAutoNum type="alphaUcPeriod"/>
              <a:defRPr/>
            </a:pPr>
            <a:r>
              <a:rPr lang="en-US" altLang="ko-KR" sz="2400">
                <a:latin typeface="Calibri"/>
                <a:cs typeface="Calibri"/>
                <a:sym typeface="Calibri"/>
              </a:rPr>
              <a:t>Recommendation and customer feedback function will be added.</a:t>
            </a:r>
          </a:p>
          <a:p>
            <a:pPr marL="1085850" lvl="1" indent="-514350">
              <a:lnSpc>
                <a:spcPct val="90000"/>
              </a:lnSpc>
              <a:spcBef>
                <a:spcPts val="500"/>
              </a:spcBef>
              <a:buSzPts val="1800"/>
              <a:buFont typeface="+mj-lt"/>
              <a:buAutoNum type="alphaUcPeriod"/>
              <a:defRPr/>
            </a:pPr>
            <a:r>
              <a:rPr kumimoji="0" lang="en-US" altLang="ko-KR" sz="2400" b="0" i="0" u="none" strike="noStrike" kern="0" cap="none" spc="0" normalizeH="0" baseline="0" noProof="0">
                <a:ln>
                  <a:noFill/>
                </a:ln>
                <a:solidFill>
                  <a:srgbClr val="000000"/>
                </a:solidFill>
                <a:effectLst/>
                <a:uLnTx/>
                <a:uFillTx/>
                <a:latin typeface="Calibri"/>
                <a:cs typeface="Calibri"/>
                <a:sym typeface="Calibri"/>
              </a:rPr>
              <a:t>Sending email </a:t>
            </a:r>
            <a:r>
              <a:rPr lang="en-US" altLang="ko-KR" sz="2400">
                <a:latin typeface="Calibri"/>
                <a:cs typeface="Calibri"/>
                <a:sym typeface="Calibri"/>
              </a:rPr>
              <a:t>or mobile message will be implemented by Stripe. </a:t>
            </a:r>
            <a:endParaRPr kumimoji="0" lang="en-US" altLang="ko-KR" sz="2400" b="0" i="0" u="none" strike="noStrike" kern="0" cap="none" spc="0" normalizeH="0" baseline="0" noProof="0">
              <a:ln>
                <a:noFill/>
              </a:ln>
              <a:solidFill>
                <a:srgbClr val="000000"/>
              </a:solidFill>
              <a:effectLst/>
              <a:uLnTx/>
              <a:uFillTx/>
              <a:latin typeface="Calibri"/>
              <a:cs typeface="Calibri"/>
              <a:sym typeface="Calibri"/>
            </a:endParaRPr>
          </a:p>
          <a:p>
            <a:pPr marL="1085850" marR="0" lvl="1" indent="-514350" algn="l" defTabSz="914400" rtl="0" eaLnBrk="1" fontAlgn="auto" latinLnBrk="0" hangingPunct="1">
              <a:lnSpc>
                <a:spcPct val="90000"/>
              </a:lnSpc>
              <a:spcBef>
                <a:spcPts val="500"/>
              </a:spcBef>
              <a:spcAft>
                <a:spcPts val="0"/>
              </a:spcAft>
              <a:buClr>
                <a:srgbClr val="000000"/>
              </a:buClr>
              <a:buSzPts val="1800"/>
              <a:buFont typeface="+mj-lt"/>
              <a:buAutoNum type="alphaUcPeriod"/>
              <a:tabLst/>
              <a:defRPr/>
            </a:pPr>
            <a:endParaRPr kumimoji="0" lang="en-US" altLang="ko-KR" sz="2400" b="0" i="0" u="none" strike="noStrike" kern="0" cap="none" spc="0" normalizeH="0" baseline="0" noProof="0">
              <a:ln>
                <a:noFill/>
              </a:ln>
              <a:solidFill>
                <a:srgbClr val="000000"/>
              </a:solidFill>
              <a:effectLst/>
              <a:uLnTx/>
              <a:uFillTx/>
              <a:latin typeface="Calibri"/>
              <a:cs typeface="Calibri"/>
              <a:sym typeface="Calibri"/>
            </a:endParaRPr>
          </a:p>
          <a:p>
            <a:pPr marL="571500" lvl="1">
              <a:lnSpc>
                <a:spcPct val="90000"/>
              </a:lnSpc>
              <a:spcBef>
                <a:spcPts val="500"/>
              </a:spcBef>
              <a:buSzPts val="1800"/>
              <a:defRPr/>
            </a:pPr>
            <a:endParaRPr lang="en-US" altLang="ko-KR" sz="2400">
              <a:latin typeface="Calibri"/>
              <a:cs typeface="Calibri"/>
              <a:sym typeface="Calibri"/>
            </a:endParaRPr>
          </a:p>
          <a:p>
            <a:pPr marL="628650" lvl="4" indent="-514350">
              <a:lnSpc>
                <a:spcPct val="90000"/>
              </a:lnSpc>
              <a:spcBef>
                <a:spcPts val="1000"/>
              </a:spcBef>
              <a:buClr>
                <a:schemeClr val="dk1"/>
              </a:buClr>
              <a:buSzPts val="1800"/>
              <a:buFont typeface="+mj-lt"/>
              <a:buAutoNum type="arabicPeriod"/>
              <a:defRPr/>
            </a:pPr>
            <a:endParaRPr lang="en-US" altLang="ko-KR" sz="2800">
              <a:solidFill>
                <a:schemeClr val="dk1"/>
              </a:solidFill>
              <a:latin typeface="Calibri"/>
              <a:cs typeface="Calibri"/>
              <a:sym typeface="Calibri"/>
            </a:endParaRPr>
          </a:p>
          <a:p>
            <a:pPr marL="628650" lvl="4" indent="-514350">
              <a:lnSpc>
                <a:spcPct val="90000"/>
              </a:lnSpc>
              <a:spcBef>
                <a:spcPts val="1000"/>
              </a:spcBef>
              <a:buClr>
                <a:schemeClr val="dk1"/>
              </a:buClr>
              <a:buSzPts val="1800"/>
              <a:buFont typeface="+mj-lt"/>
              <a:buAutoNum type="arabicPeriod"/>
              <a:defRPr/>
            </a:pPr>
            <a:endParaRPr lang="en-US" altLang="ko-KR" sz="2800">
              <a:solidFill>
                <a:schemeClr val="dk1"/>
              </a:solidFill>
              <a:latin typeface="Calibri"/>
              <a:cs typeface="Calibri"/>
              <a:sym typeface="Calibri"/>
            </a:endParaRPr>
          </a:p>
          <a:p>
            <a:pPr marL="628650" lvl="2" indent="-514350">
              <a:lnSpc>
                <a:spcPct val="90000"/>
              </a:lnSpc>
              <a:spcBef>
                <a:spcPts val="1000"/>
              </a:spcBef>
              <a:buClr>
                <a:schemeClr val="dk1"/>
              </a:buClr>
              <a:buSzPts val="1800"/>
              <a:buFont typeface="+mj-lt"/>
              <a:buAutoNum type="arabicPeriod"/>
              <a:defRPr/>
            </a:pPr>
            <a:endParaRPr lang="ko-KR" altLang="en-US" sz="2800">
              <a:solidFill>
                <a:schemeClr val="dk1"/>
              </a:solidFill>
              <a:latin typeface="Calibri"/>
              <a:cs typeface="Calibri"/>
              <a:sym typeface="Calibri"/>
            </a:endParaRPr>
          </a:p>
          <a:p>
            <a:endParaRPr lang="ko-KR"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1_MIT PE">
  <a:themeElements>
    <a:clrScheme name="Blue Warm">
      <a:dk1>
        <a:srgbClr val="000000"/>
      </a:dk1>
      <a:lt1>
        <a:srgbClr val="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TotalTime>
  <Words>321</Words>
  <Application>Microsoft Office PowerPoint</Application>
  <PresentationFormat>와이드스크린</PresentationFormat>
  <Paragraphs>44</Paragraphs>
  <Slides>7</Slides>
  <Notes>7</Notes>
  <HiddenSlides>0</HiddenSlides>
  <MMClips>0</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7</vt:i4>
      </vt:variant>
    </vt:vector>
  </HeadingPairs>
  <TitlesOfParts>
    <vt:vector size="11" baseType="lpstr">
      <vt:lpstr>Arial</vt:lpstr>
      <vt:lpstr>Calibri</vt:lpstr>
      <vt:lpstr>Times New Roman</vt:lpstr>
      <vt:lpstr>1_MIT PE</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K Shilpiya</dc:creator>
  <cp:lastModifiedBy>Insoo Kim</cp:lastModifiedBy>
  <cp:revision>8</cp:revision>
  <dcterms:created xsi:type="dcterms:W3CDTF">2018-11-05T13:58:18Z</dcterms:created>
  <dcterms:modified xsi:type="dcterms:W3CDTF">2021-10-14T00:58:32Z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0x010100296DC331548237488BA9A87C5C22BBA4</vt:lpwstr>
  </property>
  <property fmtid="{D5CDD505-2E9C-101B-9397-08002B2CF9AE}" pid="3" name="ArticulateGUID">
    <vt:lpwstr>405BEB8A-A8B9-422E-86C1-391F774E521D</vt:lpwstr>
  </property>
  <property fmtid="{D5CDD505-2E9C-101B-9397-08002B2CF9AE}" pid="4" name="ArticulatePath">
    <vt:lpwstr>MIT_xPRO_PPT_Template</vt:lpwstr>
  </property>
</Properties>
</file>